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7" r:id="rId2"/>
    <p:sldId id="267" r:id="rId3"/>
    <p:sldId id="270" r:id="rId4"/>
    <p:sldId id="269" r:id="rId5"/>
    <p:sldId id="279" r:id="rId6"/>
    <p:sldId id="280" r:id="rId7"/>
    <p:sldId id="281" r:id="rId8"/>
    <p:sldId id="28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10/10/2021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10/10/2021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10/10/2021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4325" y="2247900"/>
            <a:ext cx="3668790" cy="1866900"/>
          </a:xfrm>
        </p:spPr>
        <p:txBody>
          <a:bodyPr anchor="b">
            <a:noAutofit/>
          </a:bodyPr>
          <a:lstStyle/>
          <a:p>
            <a:r>
              <a:rPr lang="en-US" sz="3600" dirty="0"/>
              <a:t>Establishing branches of a restaurant</a:t>
            </a:r>
          </a:p>
        </p:txBody>
      </p:sp>
      <p:pic>
        <p:nvPicPr>
          <p:cNvPr id="5" name="Content Placeholder 5" descr="Western food arranged on table">
            <a:extLst>
              <a:ext uri="{FF2B5EF4-FFF2-40B4-BE49-F238E27FC236}">
                <a16:creationId xmlns:a16="http://schemas.microsoft.com/office/drawing/2014/main" id="{9BCB428B-C41E-4198-9553-1E0A58F12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8" r="12034" b="-2"/>
          <a:stretch/>
        </p:blipFill>
        <p:spPr>
          <a:xfrm>
            <a:off x="790302" y="685800"/>
            <a:ext cx="6126480" cy="5486400"/>
          </a:xfrm>
          <a:noFill/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100" dirty="0"/>
              <a:t>The purpose </a:t>
            </a:r>
            <a:r>
              <a:rPr lang="en-US" dirty="0"/>
              <a:t>of the project is to find 3 places suitable for establishing 3 branches of a restaurant in NYC. </a:t>
            </a:r>
          </a:p>
          <a:p>
            <a:pPr>
              <a:lnSpc>
                <a:spcPct val="150000"/>
              </a:lnSpc>
            </a:pPr>
            <a:r>
              <a:rPr lang="en-US" dirty="0"/>
              <a:t>The RS company is looking for places which have high density, where can be near MTA stations.</a:t>
            </a:r>
          </a:p>
          <a:p>
            <a:pPr>
              <a:lnSpc>
                <a:spcPct val="150000"/>
              </a:lnSpc>
            </a:pPr>
            <a:r>
              <a:rPr lang="en-US" dirty="0"/>
              <a:t>People generally concern with this project.</a:t>
            </a:r>
          </a:p>
          <a:p>
            <a:pPr>
              <a:lnSpc>
                <a:spcPct val="150000"/>
              </a:lnSpc>
            </a:pPr>
            <a:r>
              <a:rPr lang="en-US" dirty="0"/>
              <a:t>Both entries and exits of MTA stations will be considered for determining the suitable places.</a:t>
            </a:r>
          </a:p>
          <a:p>
            <a:endParaRPr lang="en-US" dirty="0"/>
          </a:p>
          <a:p>
            <a:pPr marL="45720" indent="0">
              <a:lnSpc>
                <a:spcPct val="200000"/>
              </a:lnSpc>
              <a:buNone/>
            </a:pPr>
            <a:endParaRPr lang="en-US" dirty="0"/>
          </a:p>
          <a:p>
            <a:pPr marL="45720" indent="0">
              <a:lnSpc>
                <a:spcPct val="2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                                                       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/>
              <a:t>SQLite </a:t>
            </a:r>
          </a:p>
          <a:p>
            <a:r>
              <a:rPr lang="en-US" dirty="0" err="1"/>
              <a:t>SQLAlchemy</a:t>
            </a:r>
            <a:endParaRPr lang="en-US" dirty="0"/>
          </a:p>
          <a:p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Pandas</a:t>
            </a:r>
          </a:p>
          <a:p>
            <a:r>
              <a:rPr lang="en-US" dirty="0"/>
              <a:t>Matplotlib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8C48D-E30A-4103-9A36-51792AA5F798}"/>
              </a:ext>
            </a:extLst>
          </p:cNvPr>
          <p:cNvSpPr txBox="1"/>
          <p:nvPr/>
        </p:nvSpPr>
        <p:spPr>
          <a:xfrm>
            <a:off x="7661428" y="1828562"/>
            <a:ext cx="453057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The chosen sample of the dataset includes three months of 2021, beginning from 2021/3/20 to 2021/6/25.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Duplicate or unnecessary data</a:t>
            </a:r>
          </a:p>
          <a:p>
            <a:r>
              <a:rPr lang="en-US" dirty="0"/>
              <a:t>Inconsistent text and typos</a:t>
            </a:r>
          </a:p>
          <a:p>
            <a:r>
              <a:rPr lang="en-US" dirty="0"/>
              <a:t>Missing data</a:t>
            </a:r>
          </a:p>
          <a:p>
            <a:r>
              <a:rPr lang="en-US" dirty="0"/>
              <a:t>Outliers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007DBF4-8CE9-4790-B486-67CD734059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17598" y="1597981"/>
            <a:ext cx="6173252" cy="3703951"/>
          </a:xfr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9F94-04C3-4D92-8EA9-3657FF0E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186430"/>
            <a:ext cx="9601200" cy="582967"/>
          </a:xfrm>
        </p:spPr>
        <p:txBody>
          <a:bodyPr/>
          <a:lstStyle/>
          <a:p>
            <a:pPr algn="ctr"/>
            <a:r>
              <a:rPr lang="en-US" dirty="0"/>
              <a:t>visualization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7ACDE2-5D2D-4942-8835-EA460EDB3C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14654" y="897564"/>
            <a:ext cx="7962691" cy="5062872"/>
          </a:xfrm>
        </p:spPr>
      </p:pic>
    </p:spTree>
    <p:extLst>
      <p:ext uri="{BB962C8B-B14F-4D97-AF65-F5344CB8AC3E}">
        <p14:creationId xmlns:p14="http://schemas.microsoft.com/office/powerpoint/2010/main" val="412134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6927F7E-9499-4D18-8394-FC3CFBB29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83272" y="1029810"/>
            <a:ext cx="8025455" cy="5002756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5AA4912-E2C6-4358-9359-0468A3CC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215834"/>
            <a:ext cx="9601200" cy="609600"/>
          </a:xfrm>
        </p:spPr>
        <p:txBody>
          <a:bodyPr/>
          <a:lstStyle/>
          <a:p>
            <a:pPr algn="ctr"/>
            <a:r>
              <a:rPr lang="en-US" dirty="0"/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55999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BE79-5EC5-4192-8584-83E580DD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recommendationS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FFD2C-B139-4435-891F-0D9FAF0410B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 is recommended that to establish the branches of the restaurant near the highest three stations in entries and exits, which are : </a:t>
            </a:r>
          </a:p>
          <a:p>
            <a:pPr marL="560070" indent="-514350">
              <a:buFont typeface="+mj-lt"/>
              <a:buAutoNum type="romanLcPeriod"/>
            </a:pPr>
            <a:r>
              <a:rPr lang="en-US" dirty="0"/>
              <a:t>34 ST-HERALD SQ</a:t>
            </a:r>
          </a:p>
          <a:p>
            <a:pPr marL="560070" indent="-514350">
              <a:buFont typeface="+mj-lt"/>
              <a:buAutoNum type="romanLcPeriod"/>
            </a:pPr>
            <a:r>
              <a:rPr lang="en-US" dirty="0"/>
              <a:t>34 ST-PENN STA</a:t>
            </a:r>
          </a:p>
          <a:p>
            <a:pPr marL="560070" indent="-514350">
              <a:buFont typeface="+mj-lt"/>
              <a:buAutoNum type="romanLcPeriod"/>
            </a:pPr>
            <a:r>
              <a:rPr lang="en-US" dirty="0"/>
              <a:t>86 ST</a:t>
            </a:r>
          </a:p>
        </p:txBody>
      </p:sp>
    </p:spTree>
    <p:extLst>
      <p:ext uri="{BB962C8B-B14F-4D97-AF65-F5344CB8AC3E}">
        <p14:creationId xmlns:p14="http://schemas.microsoft.com/office/powerpoint/2010/main" val="322977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125E9-CB88-4554-8AA0-2CD0A2B2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518081"/>
            <a:ext cx="9601200" cy="2494626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Thank you </a:t>
            </a:r>
            <a:br>
              <a:rPr lang="en-US" sz="8000" dirty="0"/>
            </a:br>
            <a:r>
              <a:rPr lang="en-US" sz="8000" dirty="0"/>
              <a:t>for listening</a:t>
            </a:r>
          </a:p>
        </p:txBody>
      </p:sp>
    </p:spTree>
    <p:extLst>
      <p:ext uri="{BB962C8B-B14F-4D97-AF65-F5344CB8AC3E}">
        <p14:creationId xmlns:p14="http://schemas.microsoft.com/office/powerpoint/2010/main" val="28460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4954</TotalTime>
  <Words>149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Cambria</vt:lpstr>
      <vt:lpstr>Red Line Business 16x9</vt:lpstr>
      <vt:lpstr>Establishing branches of a restaurant</vt:lpstr>
      <vt:lpstr>backstory</vt:lpstr>
      <vt:lpstr>Tools                                                         dataset</vt:lpstr>
      <vt:lpstr>Data cleaning</vt:lpstr>
      <vt:lpstr>visualization</vt:lpstr>
      <vt:lpstr>visualization</vt:lpstr>
      <vt:lpstr>recommendationS</vt:lpstr>
      <vt:lpstr>Thank you 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Establishing branches of a restaurant</dc:title>
  <dc:creator>أحمد السعدان</dc:creator>
  <cp:lastModifiedBy>أحمد السعدان</cp:lastModifiedBy>
  <cp:revision>3</cp:revision>
  <dcterms:created xsi:type="dcterms:W3CDTF">2021-10-06T20:37:43Z</dcterms:created>
  <dcterms:modified xsi:type="dcterms:W3CDTF">2021-10-10T17:42:40Z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